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Monday, January 23,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Finish Food Chains and Food Webs Power Point and </a:t>
            </a:r>
            <a:r>
              <a:rPr lang="en-US" sz="3000" smtClean="0">
                <a:solidFill>
                  <a:schemeClr val="accent1"/>
                </a:solidFill>
              </a:rPr>
              <a:t>Note sheet.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dirty="0" smtClean="0">
                <a:solidFill>
                  <a:schemeClr val="accent1"/>
                </a:solidFill>
              </a:rPr>
              <a:t>“What’s Eating You?” worksheet.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</a:t>
            </a:r>
            <a:r>
              <a:rPr lang="en-US" sz="3000" dirty="0" smtClean="0">
                <a:solidFill>
                  <a:schemeClr val="accent4"/>
                </a:solidFill>
              </a:rPr>
              <a:t>classwork.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the difference between predator and prey.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</a:t>
            </a:r>
            <a:r>
              <a:rPr lang="en-US" dirty="0" smtClean="0">
                <a:solidFill>
                  <a:srgbClr val="00B050"/>
                </a:solidFill>
              </a:rPr>
              <a:t>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Food Chains and Food Webs note sheet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55953</TotalTime>
  <Words>106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Monday, January 23,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540</cp:revision>
  <cp:lastPrinted>2016-04-26T17:44:54Z</cp:lastPrinted>
  <dcterms:created xsi:type="dcterms:W3CDTF">2015-10-22T15:42:29Z</dcterms:created>
  <dcterms:modified xsi:type="dcterms:W3CDTF">2017-01-23T22:45:43Z</dcterms:modified>
</cp:coreProperties>
</file>